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6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CB4C1-3E4C-324A-A3F8-A3D51E22643C}" type="datetimeFigureOut">
              <a:rPr lang="en-US" smtClean="0"/>
              <a:t>2/3/16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F4628-B7B2-CB46-ADBC-56D5BD6FF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97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1FA4-8CDE-C646-9B4C-F398F7C65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6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489. </a:t>
            </a:r>
            <a:r>
              <a:rPr lang="en-US" b="1" i="1" dirty="0" err="1" smtClean="0"/>
              <a:t>Solanum</a:t>
            </a:r>
            <a:r>
              <a:rPr lang="en-US" b="1" i="1" dirty="0" smtClean="0"/>
              <a:t> </a:t>
            </a:r>
            <a:r>
              <a:rPr lang="en-US" b="1" i="1" dirty="0" err="1" smtClean="0"/>
              <a:t>lycopersicum</a:t>
            </a:r>
            <a:r>
              <a:rPr lang="en-US" b="1" i="1" dirty="0" smtClean="0"/>
              <a:t> </a:t>
            </a:r>
            <a:r>
              <a:rPr lang="en-US" b="1" i="0" dirty="0" smtClean="0"/>
              <a:t> L. </a:t>
            </a:r>
            <a:r>
              <a:rPr lang="en-US" dirty="0" smtClean="0"/>
              <a:t>Tomato</a:t>
            </a:r>
            <a:r>
              <a:rPr lang="en-US" dirty="0" smtClean="0"/>
              <a:t>.</a:t>
            </a:r>
            <a:r>
              <a:rPr lang="en-US" baseline="0" dirty="0" smtClean="0"/>
              <a:t> </a:t>
            </a:r>
            <a:r>
              <a:rPr lang="en-US" dirty="0" smtClean="0"/>
              <a:t> Epidermal cells of tomato skin, stained with </a:t>
            </a:r>
            <a:r>
              <a:rPr lang="en-US" dirty="0" err="1" smtClean="0"/>
              <a:t>safranin</a:t>
            </a:r>
            <a:r>
              <a:rPr lang="en-US" dirty="0" smtClean="0"/>
              <a:t>, 25X.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AB03F-035C-4047-A318-35AE1E4AB5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57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490. Tomato.</a:t>
            </a:r>
            <a:r>
              <a:rPr lang="en-US" baseline="0" dirty="0" smtClean="0"/>
              <a:t>  E</a:t>
            </a:r>
            <a:r>
              <a:rPr lang="en-US" dirty="0" smtClean="0"/>
              <a:t>pidermal cells of tomato skin, stained with </a:t>
            </a:r>
            <a:r>
              <a:rPr lang="en-US" dirty="0" err="1" smtClean="0"/>
              <a:t>safranin</a:t>
            </a:r>
            <a:r>
              <a:rPr lang="en-US" dirty="0" smtClean="0"/>
              <a:t>, 40X.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AB03F-035C-4047-A318-35AE1E4AB5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40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491. Tomato.</a:t>
            </a:r>
            <a:r>
              <a:rPr lang="en-US" baseline="0" dirty="0" smtClean="0"/>
              <a:t>  P</a:t>
            </a:r>
            <a:r>
              <a:rPr lang="en-US" dirty="0" smtClean="0"/>
              <a:t>ulp parenchymal cells</a:t>
            </a:r>
            <a:r>
              <a:rPr lang="en-US" baseline="0" dirty="0" smtClean="0"/>
              <a:t> from a homemade tomato-carrot soup, 10X.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AB03F-035C-4047-A318-35AE1E4AB5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5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492. Tomato.</a:t>
            </a:r>
            <a:r>
              <a:rPr lang="en-US" baseline="0" dirty="0" smtClean="0"/>
              <a:t>  Parenchymal </a:t>
            </a:r>
            <a:r>
              <a:rPr lang="en-US" dirty="0" smtClean="0"/>
              <a:t>pulp cells from fresh tomato, stained with </a:t>
            </a:r>
            <a:r>
              <a:rPr lang="en-US" dirty="0" err="1" smtClean="0"/>
              <a:t>safranin</a:t>
            </a:r>
            <a:r>
              <a:rPr lang="en-US" dirty="0" smtClean="0"/>
              <a:t>, 10X.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AB03F-035C-4047-A318-35AE1E4AB5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49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5723-3DD8-2B43-9990-09504BEF0FB1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4868-F1A4-BF45-99E0-DAC1E86C6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4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5723-3DD8-2B43-9990-09504BEF0FB1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4868-F1A4-BF45-99E0-DAC1E86C6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6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5723-3DD8-2B43-9990-09504BEF0FB1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4868-F1A4-BF45-99E0-DAC1E86C6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5723-3DD8-2B43-9990-09504BEF0FB1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4868-F1A4-BF45-99E0-DAC1E86C6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0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5723-3DD8-2B43-9990-09504BEF0FB1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4868-F1A4-BF45-99E0-DAC1E86C6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3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5723-3DD8-2B43-9990-09504BEF0FB1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4868-F1A4-BF45-99E0-DAC1E86C6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5723-3DD8-2B43-9990-09504BEF0FB1}" type="datetimeFigureOut">
              <a:rPr lang="en-US" smtClean="0"/>
              <a:t>2/3/16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4868-F1A4-BF45-99E0-DAC1E86C6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1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5723-3DD8-2B43-9990-09504BEF0FB1}" type="datetimeFigureOut">
              <a:rPr lang="en-US" smtClean="0"/>
              <a:t>2/3/16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4868-F1A4-BF45-99E0-DAC1E86C6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9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5723-3DD8-2B43-9990-09504BEF0FB1}" type="datetimeFigureOut">
              <a:rPr lang="en-US" smtClean="0"/>
              <a:t>2/3/16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4868-F1A4-BF45-99E0-DAC1E86C6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4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5723-3DD8-2B43-9990-09504BEF0FB1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4868-F1A4-BF45-99E0-DAC1E86C6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1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5723-3DD8-2B43-9990-09504BEF0FB1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4868-F1A4-BF45-99E0-DAC1E86C6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85723-3DD8-2B43-9990-09504BEF0FB1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34868-F1A4-BF45-99E0-DAC1E86C6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1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143" y="290286"/>
            <a:ext cx="83457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Photomicrographs of Plant foods  </a:t>
            </a:r>
          </a:p>
          <a:p>
            <a:endParaRPr lang="en-US" sz="4000" b="1" dirty="0" smtClean="0">
              <a:solidFill>
                <a:srgbClr val="FFFF00"/>
              </a:solidFill>
            </a:endParaRPr>
          </a:p>
          <a:p>
            <a:r>
              <a:rPr lang="en-US" sz="4000" b="1" dirty="0" smtClean="0">
                <a:solidFill>
                  <a:srgbClr val="FFFF00"/>
                </a:solidFill>
              </a:rPr>
              <a:t>	</a:t>
            </a:r>
            <a:r>
              <a:rPr lang="en-US" sz="4000" b="1" dirty="0" smtClean="0">
                <a:solidFill>
                  <a:srgbClr val="FFFF00"/>
                </a:solidFill>
              </a:rPr>
              <a:t>Tomato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97200" y="3723269"/>
            <a:ext cx="4572000" cy="17543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Permission to reproduce original photomicrographs used to make this  collection may be obtained from </a:t>
            </a:r>
          </a:p>
          <a:p>
            <a:r>
              <a:rPr lang="en-US" b="1" dirty="0">
                <a:solidFill>
                  <a:srgbClr val="FFFF00"/>
                </a:solidFill>
              </a:rPr>
              <a:t> 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Dr. David O. Norris at</a:t>
            </a:r>
          </a:p>
          <a:p>
            <a:r>
              <a:rPr lang="en-US" b="1" i="1" dirty="0">
                <a:solidFill>
                  <a:srgbClr val="FFFF00"/>
                </a:solidFill>
              </a:rPr>
              <a:t>   </a:t>
            </a:r>
            <a:r>
              <a:rPr lang="en-US" b="1" i="1" dirty="0" err="1">
                <a:solidFill>
                  <a:srgbClr val="FFFF00"/>
                </a:solidFill>
              </a:rPr>
              <a:t>david.norris@colorado.edu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3564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mato skin 25X saff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777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omato skin saff 40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5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mato 10X carrot sou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4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mato 10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9" y="0"/>
            <a:ext cx="8775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666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Macintosh PowerPoint</Application>
  <PresentationFormat>On-screen Show (4:3)</PresentationFormat>
  <Paragraphs>16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O. Norris</dc:creator>
  <cp:lastModifiedBy>David O. Norris</cp:lastModifiedBy>
  <cp:revision>1</cp:revision>
  <dcterms:created xsi:type="dcterms:W3CDTF">2016-02-04T00:18:26Z</dcterms:created>
  <dcterms:modified xsi:type="dcterms:W3CDTF">2016-02-04T00:18:56Z</dcterms:modified>
</cp:coreProperties>
</file>